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407ea3e89b4fd4" /><Relationship Type="http://schemas.openxmlformats.org/officeDocument/2006/relationships/extended-properties" Target="/docProps/app.xml" Id="R2e5676321aac419d" /><Relationship Type="http://schemas.openxmlformats.org/officeDocument/2006/relationships/officeDocument" Target="/ppt/presentation.xml" Id="R408bf18a89d54c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4bbad96ad441ca"/>
  </p:sldMasterIdLst>
  <p:notesMasterIdLst>
    <p:notesMasterId xmlns:r="http://schemas.openxmlformats.org/officeDocument/2006/relationships" r:id="R9e9d3cbe2f264504"/>
  </p:notesMasterIdLst>
  <p:sldIdLst>
    <p:sldId xmlns:r="http://schemas.openxmlformats.org/officeDocument/2006/relationships" id="256" r:id="R4fb3dc788dbb4e5c"/>
  </p:sldIdLst>
  <p:sldSz cx="21383625" cy="151161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8d439ad0844b04" /><Relationship Type="http://schemas.openxmlformats.org/officeDocument/2006/relationships/slideMaster" Target="/ppt/slideMasters/slideMaster1.xml" Id="R704bbad96ad441ca" /><Relationship Type="http://schemas.openxmlformats.org/officeDocument/2006/relationships/notesMaster" Target="/ppt/notesMasters/notesMaster1.xml" Id="R9e9d3cbe2f264504" /><Relationship Type="http://schemas.openxmlformats.org/officeDocument/2006/relationships/presProps" Target="/ppt/presProps.xml" Id="Rf7e9ebd0fbe04b38" /><Relationship Type="http://schemas.openxmlformats.org/officeDocument/2006/relationships/tableStyles" Target="/ppt/tableStyles.xml" Id="R16074410cfb040a9" /><Relationship Type="http://schemas.openxmlformats.org/officeDocument/2006/relationships/slide" Target="/ppt/slides/slide1.xml" Id="R4fb3dc788dbb4e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ca3d10a8f943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3ddf7592324258" /><Relationship Type="http://schemas.openxmlformats.org/officeDocument/2006/relationships/notesMaster" Target="/ppt/notesMasters/notesMaster1.xml" Id="R0d46ca95ab6b41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Tablero libre de trabajo para Clase 6. Caso e ilustración ficticios. Imagen aportada por el usuario: ChatGPT Ilustración Sep 10 2026.png. El storyboard se comparte recortado para ocultar la idea elegida durante la lectura cruzada. Usar seis a ocho viñetas. Formato A2 horizontal aproximado. Todas las etiquetas y los marcos son objetos nativos editables.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bb566e73f042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92b3ae3e544716" /><Relationship Type="http://schemas.openxmlformats.org/officeDocument/2006/relationships/slideLayout" Target="/ppt/slideLayouts/slideLayout1.xml" Id="R64ea570d295f41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ea570d295f41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80768ef214b71" /><Relationship Type="http://schemas.openxmlformats.org/officeDocument/2006/relationships/image" Target="/ppt/media/image.png" Id="R17199323bc8348ea" /><Relationship Type="http://schemas.openxmlformats.org/officeDocument/2006/relationships/notesSlide" Target="/ppt/notesSlides/notesSlide1.xml" Id="R0ac2fc7dd8444d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1677CB4-5847-435C-A4F3-9781F54D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285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El lugar que ya no está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2207C-3880-4FC4-B508-1F3B090D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0" y="381000"/>
            <a:ext cx="657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Clase 6 · Tablero de exploración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758A65-C7F9-48F9-87A6-A872EE3F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0" y="838200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Equipo: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EFA01-8A40-4762-8548-8D753873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00125"/>
            <a:ext cx="1333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Un parque de Medellín. Antiguos y nuevos vecinos. Una manera de recordar.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99323bc8348ea"/>
          <a:stretch xmlns:a="http://schemas.openxmlformats.org/drawingml/2006/main"/>
        </p:blipFill>
        <p:spPr>
          <a:xfrm xmlns:a="http://schemas.openxmlformats.org/drawingml/2006/main">
            <a:off x="476250" y="1600200"/>
            <a:ext cx="3714750" cy="2476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FA699-58CD-45F4-9843-284C1452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143375"/>
            <a:ext cx="428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Caso e ilustración ficticios para el taller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04467C-E9A1-40E0-90D7-BDCDA2D7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666875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La idea que elegimos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A47CC2-A0BB-40C4-8B58-EB4AC8AE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47875"/>
            <a:ext cx="619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Escriban aquí la idea de su tarjeta.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1DD23-0277-4AFF-8481-55F8A90E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1666875"/>
            <a:ext cx="933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Llévenla al parque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B0FED-F281-4488-841D-AFD0792D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2047875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Un vecino, un recuerdo o una situación concreta.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C9C33-B5C8-481B-8BC5-B77EC0D7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3333750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¿Cómo entra alguien que nunca conoció este parque?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3261E-A24F-4136-ADB5-E4A2EA0D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667250"/>
            <a:ext cx="419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Atención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C5F45B-3493-4E80-9ADE-90F65538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048250"/>
            <a:ext cx="419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ve o escucha la persona?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0C61A7-2AB3-4E4C-BA0A-869CFF2A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667250"/>
            <a:ext cx="495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Acción y control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59104D-0B98-44BF-8FF4-4049C19D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048250"/>
            <a:ext cx="495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hace? ¿Qué puede y qué no puede cambiar?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EF55B4-391C-43C4-A22C-C55C3F73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66725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Respuesta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CBA639-C319-4FD4-8B60-2236C638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04825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cambia porque participa?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7C29A-A31F-455F-B6A3-E64555B2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0" y="466725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Contenido y participación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363411-96DA-44B2-B810-123839EA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0" y="504825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Está ahí / Solo ocurre si participo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620B3-12A3-4AAD-8520-B91A108D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191250"/>
            <a:ext cx="1323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Tres formas posibles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D7B50-4423-444A-A7A1-02122941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72250"/>
            <a:ext cx="1323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Comparen qué permite hacer cada una.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6244B-E6F3-4B47-B4D9-08704B0A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096125"/>
            <a:ext cx="4286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D8C584-A5ED-4E30-BE9D-88A4384B6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162800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C5B5E9-6B86-4DF2-936E-0BF28496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7096125"/>
            <a:ext cx="4286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0A88A7-BDA7-4C25-9835-86DF4188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7162800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43E3A9-4C6B-46C7-9664-98A63116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7096125"/>
            <a:ext cx="4286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F1097B-5517-4265-B240-88D22765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7162800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02BF35-FC67-48DD-9B6D-FB39C093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0875" y="6191250"/>
            <a:ext cx="628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La forma que elegimos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189A1D7-6B5A-45FB-B9E9-B9E5FCD1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0875" y="6572250"/>
            <a:ext cx="628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permite hacer y qué idea sostiene?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136B76-224F-49FA-A2FF-779DB29B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0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Storyboard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095286-54D4-44CE-8D2E-D8B5E620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8991600"/>
            <a:ext cx="1519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6–8 momentos. Muestren la acción y su consecuencia.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F0FBD1-9A3F-4F03-BD9C-51FE9CAC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9429750"/>
            <a:ext cx="20431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Para la lectura cruzada, compartan solo esta zona. Oculten la tarjeta y la intención.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D97295-A3C0-4F99-90CB-6F792FDB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995362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8E7437C-0030-44E7-8BFB-587A222E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20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A9EDAF0-4B0A-4464-A098-93D22F73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995362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21811E3-9BB3-4DD9-8893-8CA3A35E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10020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954995F-0055-4002-988A-A93C415D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95362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A468728-49DB-4803-B17D-9E90B28E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10020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DFB7A6F-F904-4E47-AC9C-EBE64097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9625" y="995362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134849C-EC54-4444-8960-651F39FD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63925" y="10020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1E31DAC-A765-46E0-84D9-86057EA9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71575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9209ED6-5A71-4474-999B-A3CCC9B2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7824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817959B-18B0-46DB-9C56-B46F9D1E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171575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02D592F-1D4C-40B9-A5CC-B8080141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117824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DC58107-7C6A-4C80-A88F-A7C26067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71575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46E33F7-E455-4C88-A0AF-41A5385F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117824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BF2FDCA-E66A-438B-A873-024FB575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9625" y="1171575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9C5BA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64A08B8-535B-4764-B671-9CDD55FD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63925" y="117824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5140A6C-C2EF-4CFA-B364-F2F8C3C39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3716000"/>
            <a:ext cx="971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Lectura externa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7840F60-B166-4430-B1D8-E9193D32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0"/>
            <a:ext cx="971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acciones, consecuencias e idea entendió el otro grupo?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22D1542-F57D-41CF-B166-3609BFFE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13716000"/>
            <a:ext cx="9953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3D32"/>
                </a:solidFill>
                <a:latin typeface="Liberation Sans"/>
                <a:ea typeface="Liberation Sans"/>
                <a:cs typeface="Liberation Sans"/>
              </a:rPr>
              <a:t>Una decisión que revisamos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AFF1C52-FD21-4554-9D9E-2F0938B5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14097000"/>
            <a:ext cx="9953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626B62"/>
                </a:solidFill>
                <a:latin typeface="Liberation Sans"/>
                <a:ea typeface="Liberation Sans"/>
                <a:cs typeface="Liberation Sans"/>
              </a:rPr>
              <a:t>¿Qué cambia en el storyboard después de esa lectura?</a:t>
            </a:r>
          </a:p>
        </p:txBody>
      </p:sp>
    </p:spTree>
    <p:extLst>
      <p:ext uri="{BB962C8B-B14F-4D97-AF65-F5344CB8AC3E}">
        <p14:creationId xmlns:p14="http://schemas.microsoft.com/office/powerpoint/2010/main" val="18793899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2026-09-10T18:07:50.1190000Z</dcterms:created>
  <dcterms:modified xsi:type="dcterms:W3CDTF">2026-09-10T18:07:50.1190000Z</dcterms:modified>
</coreProperties>
</file>